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2" r:id="rId7"/>
    <p:sldId id="264" r:id="rId8"/>
    <p:sldId id="261" r:id="rId9"/>
    <p:sldId id="263" r:id="rId10"/>
    <p:sldId id="266" r:id="rId11"/>
    <p:sldId id="267" r:id="rId12"/>
    <p:sldId id="265"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00"/>
    <p:restoredTop sz="94656"/>
  </p:normalViewPr>
  <p:slideViewPr>
    <p:cSldViewPr snapToGrid="0" snapToObjects="1">
      <p:cViewPr varScale="1">
        <p:scale>
          <a:sx n="84" d="100"/>
          <a:sy n="84" d="100"/>
        </p:scale>
        <p:origin x="200" y="8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GB"/>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2/14/20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GB"/>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2/14/20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2/14/20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2/14/20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2/14/20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2/14/20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GB"/>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GB"/>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2/14/20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025F6-1D4D-2646-AFBA-0BB5D2309C58}"/>
              </a:ext>
            </a:extLst>
          </p:cNvPr>
          <p:cNvSpPr>
            <a:spLocks noGrp="1"/>
          </p:cNvSpPr>
          <p:nvPr>
            <p:ph type="ctrTitle"/>
          </p:nvPr>
        </p:nvSpPr>
        <p:spPr/>
        <p:txBody>
          <a:bodyPr/>
          <a:lstStyle/>
          <a:p>
            <a:r>
              <a:rPr lang="en-US" dirty="0"/>
              <a:t>Nisha Patel</a:t>
            </a:r>
          </a:p>
        </p:txBody>
      </p:sp>
    </p:spTree>
    <p:extLst>
      <p:ext uri="{BB962C8B-B14F-4D97-AF65-F5344CB8AC3E}">
        <p14:creationId xmlns:p14="http://schemas.microsoft.com/office/powerpoint/2010/main" val="4263253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26" name="Rectangle 13">
            <a:extLst>
              <a:ext uri="{FF2B5EF4-FFF2-40B4-BE49-F238E27FC236}">
                <a16:creationId xmlns:a16="http://schemas.microsoft.com/office/drawing/2014/main" id="{41708EBE-8F1C-4F88-9893-363C6C692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15">
            <a:extLst>
              <a:ext uri="{FF2B5EF4-FFF2-40B4-BE49-F238E27FC236}">
                <a16:creationId xmlns:a16="http://schemas.microsoft.com/office/drawing/2014/main" id="{03008F04-25AC-4851-913F-8E3AE20B177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7" name="Picture 16">
              <a:extLst>
                <a:ext uri="{FF2B5EF4-FFF2-40B4-BE49-F238E27FC236}">
                  <a16:creationId xmlns:a16="http://schemas.microsoft.com/office/drawing/2014/main" id="{9EFFDCD6-F7ED-482D-907C-CD48B9B1DD4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8" name="Rectangle 17">
              <a:extLst>
                <a:ext uri="{FF2B5EF4-FFF2-40B4-BE49-F238E27FC236}">
                  <a16:creationId xmlns:a16="http://schemas.microsoft.com/office/drawing/2014/main" id="{D5765067-14FA-421E-B823-BC9850AB89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9" name="Picture 18">
              <a:extLst>
                <a:ext uri="{FF2B5EF4-FFF2-40B4-BE49-F238E27FC236}">
                  <a16:creationId xmlns:a16="http://schemas.microsoft.com/office/drawing/2014/main" id="{105C27D4-E19A-481A-BB00-A276CC012F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0" name="Picture 19">
              <a:extLst>
                <a:ext uri="{FF2B5EF4-FFF2-40B4-BE49-F238E27FC236}">
                  <a16:creationId xmlns:a16="http://schemas.microsoft.com/office/drawing/2014/main" id="{13A9933D-84D7-4A15-B34D-2D7B08120A4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8" name="Straight Connector 21">
            <a:extLst>
              <a:ext uri="{FF2B5EF4-FFF2-40B4-BE49-F238E27FC236}">
                <a16:creationId xmlns:a16="http://schemas.microsoft.com/office/drawing/2014/main" id="{34C3C3E8-6B5D-49DA-997A-3582B89C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46233" y="2838638"/>
            <a:ext cx="4663440" cy="0"/>
          </a:xfrm>
          <a:prstGeom prst="line">
            <a:avLst/>
          </a:prstGeom>
        </p:spPr>
        <p:style>
          <a:lnRef idx="2">
            <a:schemeClr val="accent1"/>
          </a:lnRef>
          <a:fillRef idx="0">
            <a:schemeClr val="accent1"/>
          </a:fillRef>
          <a:effectRef idx="1">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3170A20A-D4C3-5446-92F2-5A4CA42253D2}"/>
              </a:ext>
            </a:extLst>
          </p:cNvPr>
          <p:cNvPicPr>
            <a:picLocks noChangeAspect="1"/>
          </p:cNvPicPr>
          <p:nvPr/>
        </p:nvPicPr>
        <p:blipFill>
          <a:blip r:embed="rId5"/>
          <a:stretch>
            <a:fillRect/>
          </a:stretch>
        </p:blipFill>
        <p:spPr>
          <a:xfrm>
            <a:off x="1443979" y="854791"/>
            <a:ext cx="9300866" cy="5394502"/>
          </a:xfrm>
          <a:prstGeom prst="rect">
            <a:avLst/>
          </a:prstGeom>
          <a:ln w="57150" cmpd="thickThin">
            <a:noFill/>
            <a:miter lim="800000"/>
          </a:ln>
        </p:spPr>
      </p:pic>
      <p:sp>
        <p:nvSpPr>
          <p:cNvPr id="21" name="Title 1">
            <a:extLst>
              <a:ext uri="{FF2B5EF4-FFF2-40B4-BE49-F238E27FC236}">
                <a16:creationId xmlns:a16="http://schemas.microsoft.com/office/drawing/2014/main" id="{CD30A52B-B89C-E943-B654-D28B77D03A54}"/>
              </a:ext>
            </a:extLst>
          </p:cNvPr>
          <p:cNvSpPr>
            <a:spLocks noGrp="1"/>
          </p:cNvSpPr>
          <p:nvPr>
            <p:ph type="title"/>
          </p:nvPr>
        </p:nvSpPr>
        <p:spPr>
          <a:xfrm>
            <a:off x="2918041" y="606028"/>
            <a:ext cx="5496525" cy="474226"/>
          </a:xfrm>
        </p:spPr>
        <p:txBody>
          <a:bodyPr>
            <a:normAutofit fontScale="90000"/>
          </a:bodyPr>
          <a:lstStyle/>
          <a:p>
            <a:r>
              <a:rPr lang="en-US" dirty="0"/>
              <a:t>Risk Management </a:t>
            </a:r>
          </a:p>
        </p:txBody>
      </p:sp>
    </p:spTree>
    <p:extLst>
      <p:ext uri="{BB962C8B-B14F-4D97-AF65-F5344CB8AC3E}">
        <p14:creationId xmlns:p14="http://schemas.microsoft.com/office/powerpoint/2010/main" val="2009301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8B97A78C-1576-BC4A-9416-EC663115FFBA}"/>
              </a:ext>
            </a:extLst>
          </p:cNvPr>
          <p:cNvPicPr>
            <a:picLocks noChangeAspect="1"/>
          </p:cNvPicPr>
          <p:nvPr/>
        </p:nvPicPr>
        <p:blipFill>
          <a:blip r:embed="rId2"/>
          <a:stretch>
            <a:fillRect/>
          </a:stretch>
        </p:blipFill>
        <p:spPr>
          <a:xfrm>
            <a:off x="655983" y="1015510"/>
            <a:ext cx="10880034" cy="4826980"/>
          </a:xfrm>
          <a:prstGeom prst="rect">
            <a:avLst/>
          </a:prstGeom>
        </p:spPr>
      </p:pic>
    </p:spTree>
    <p:extLst>
      <p:ext uri="{BB962C8B-B14F-4D97-AF65-F5344CB8AC3E}">
        <p14:creationId xmlns:p14="http://schemas.microsoft.com/office/powerpoint/2010/main" val="377339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BE71DA-3C34-1D40-AE6F-48773767000E}"/>
              </a:ext>
            </a:extLst>
          </p:cNvPr>
          <p:cNvSpPr>
            <a:spLocks noGrp="1"/>
          </p:cNvSpPr>
          <p:nvPr>
            <p:ph idx="1"/>
          </p:nvPr>
        </p:nvSpPr>
        <p:spPr>
          <a:xfrm>
            <a:off x="3957638" y="2871788"/>
            <a:ext cx="4843463" cy="2928938"/>
          </a:xfrm>
        </p:spPr>
        <p:txBody>
          <a:bodyPr>
            <a:normAutofit/>
          </a:bodyPr>
          <a:lstStyle/>
          <a:p>
            <a:pPr marL="0" indent="0">
              <a:buNone/>
            </a:pPr>
            <a:r>
              <a:rPr lang="en-US" sz="4800" b="1" dirty="0"/>
              <a:t>Thank you </a:t>
            </a:r>
          </a:p>
        </p:txBody>
      </p:sp>
    </p:spTree>
    <p:extLst>
      <p:ext uri="{BB962C8B-B14F-4D97-AF65-F5344CB8AC3E}">
        <p14:creationId xmlns:p14="http://schemas.microsoft.com/office/powerpoint/2010/main" val="4078393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E258C-08C4-3848-95F4-A94D2722DCA2}"/>
              </a:ext>
            </a:extLst>
          </p:cNvPr>
          <p:cNvSpPr>
            <a:spLocks noGrp="1"/>
          </p:cNvSpPr>
          <p:nvPr>
            <p:ph idx="1"/>
          </p:nvPr>
        </p:nvSpPr>
        <p:spPr>
          <a:xfrm>
            <a:off x="1026459" y="1007831"/>
            <a:ext cx="9967855" cy="4521600"/>
          </a:xfrm>
        </p:spPr>
        <p:txBody>
          <a:bodyPr/>
          <a:lstStyle/>
          <a:p>
            <a:pPr marL="0" indent="0" algn="ctr">
              <a:buNone/>
            </a:pPr>
            <a:r>
              <a:rPr lang="en-US" dirty="0"/>
              <a:t> QA topics covered </a:t>
            </a:r>
          </a:p>
          <a:p>
            <a:endParaRPr lang="en-US" dirty="0"/>
          </a:p>
          <a:p>
            <a:r>
              <a:rPr lang="en-US" dirty="0"/>
              <a:t>Agile </a:t>
            </a:r>
          </a:p>
          <a:p>
            <a:r>
              <a:rPr lang="en-US" dirty="0"/>
              <a:t>Scrum is a framework within which people can address complex problems.</a:t>
            </a:r>
          </a:p>
          <a:p>
            <a:r>
              <a:rPr lang="en-US" dirty="0"/>
              <a:t>Database is collection of data tables, </a:t>
            </a:r>
            <a:r>
              <a:rPr lang="en-US" dirty="0" err="1"/>
              <a:t>queris,schema</a:t>
            </a:r>
            <a:r>
              <a:rPr lang="en-US" dirty="0"/>
              <a:t>. </a:t>
            </a:r>
          </a:p>
          <a:p>
            <a:r>
              <a:rPr lang="en-US" dirty="0"/>
              <a:t>Networking </a:t>
            </a:r>
          </a:p>
          <a:p>
            <a:r>
              <a:rPr lang="en-US" dirty="0"/>
              <a:t>Java -2 weeks </a:t>
            </a:r>
          </a:p>
          <a:p>
            <a:r>
              <a:rPr lang="en-US" dirty="0"/>
              <a:t>Risk Management </a:t>
            </a:r>
          </a:p>
          <a:p>
            <a:endParaRPr lang="en-US" dirty="0"/>
          </a:p>
          <a:p>
            <a:endParaRPr lang="en-US" dirty="0"/>
          </a:p>
        </p:txBody>
      </p:sp>
    </p:spTree>
    <p:extLst>
      <p:ext uri="{BB962C8B-B14F-4D97-AF65-F5344CB8AC3E}">
        <p14:creationId xmlns:p14="http://schemas.microsoft.com/office/powerpoint/2010/main" val="4070130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AE5B5-DED3-9F40-B6DD-9D07F7C7FE27}"/>
              </a:ext>
            </a:extLst>
          </p:cNvPr>
          <p:cNvSpPr>
            <a:spLocks noGrp="1"/>
          </p:cNvSpPr>
          <p:nvPr>
            <p:ph type="title"/>
          </p:nvPr>
        </p:nvSpPr>
        <p:spPr/>
        <p:txBody>
          <a:bodyPr/>
          <a:lstStyle/>
          <a:p>
            <a:r>
              <a:rPr lang="en-US" dirty="0"/>
              <a:t>Objective of Project </a:t>
            </a:r>
          </a:p>
        </p:txBody>
      </p:sp>
      <p:sp>
        <p:nvSpPr>
          <p:cNvPr id="3" name="Content Placeholder 2">
            <a:extLst>
              <a:ext uri="{FF2B5EF4-FFF2-40B4-BE49-F238E27FC236}">
                <a16:creationId xmlns:a16="http://schemas.microsoft.com/office/drawing/2014/main" id="{EDAC86B3-6715-4B43-B123-BEA9487F4800}"/>
              </a:ext>
            </a:extLst>
          </p:cNvPr>
          <p:cNvSpPr>
            <a:spLocks noGrp="1"/>
          </p:cNvSpPr>
          <p:nvPr>
            <p:ph idx="1"/>
          </p:nvPr>
        </p:nvSpPr>
        <p:spPr/>
        <p:txBody>
          <a:bodyPr/>
          <a:lstStyle/>
          <a:p>
            <a:pPr algn="just"/>
            <a:r>
              <a:rPr lang="en-US" dirty="0"/>
              <a:t>The individual project completed by me was to build an application that an end user can interact with via a CLI (Command Line Interface). The application is an inventory management system which is able to add/view/update/delete customer to the system. Same with items in the systems. In addition, it also has features such as calculates cost of an order, update the quality of an item in a order and the total cost of order that exceed 10000 bulk get 10% discount is applied to the order. </a:t>
            </a:r>
            <a:endParaRPr lang="en-GB" dirty="0"/>
          </a:p>
          <a:p>
            <a:endParaRPr lang="en-US" dirty="0"/>
          </a:p>
        </p:txBody>
      </p:sp>
    </p:spTree>
    <p:extLst>
      <p:ext uri="{BB962C8B-B14F-4D97-AF65-F5344CB8AC3E}">
        <p14:creationId xmlns:p14="http://schemas.microsoft.com/office/powerpoint/2010/main" val="2477299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7BC8452-53D3-FE44-90A8-6748F18A3A30}"/>
              </a:ext>
            </a:extLst>
          </p:cNvPr>
          <p:cNvSpPr>
            <a:spLocks noGrp="1"/>
          </p:cNvSpPr>
          <p:nvPr>
            <p:ph type="title"/>
          </p:nvPr>
        </p:nvSpPr>
        <p:spPr>
          <a:xfrm>
            <a:off x="929140" y="972766"/>
            <a:ext cx="2835464" cy="1254868"/>
          </a:xfrm>
        </p:spPr>
        <p:txBody>
          <a:bodyPr anchor="b">
            <a:normAutofit/>
          </a:bodyPr>
          <a:lstStyle/>
          <a:p>
            <a:r>
              <a:rPr lang="en-US" sz="2800" dirty="0">
                <a:solidFill>
                  <a:srgbClr val="262626"/>
                </a:solidFill>
              </a:rPr>
              <a:t>SQL ERD DIARGRAM</a:t>
            </a:r>
          </a:p>
        </p:txBody>
      </p:sp>
      <p:sp>
        <p:nvSpPr>
          <p:cNvPr id="3" name="Content Placeholder 2">
            <a:extLst>
              <a:ext uri="{FF2B5EF4-FFF2-40B4-BE49-F238E27FC236}">
                <a16:creationId xmlns:a16="http://schemas.microsoft.com/office/drawing/2014/main" id="{EFE3169A-56CE-BE4C-919F-9260996F00A9}"/>
              </a:ext>
            </a:extLst>
          </p:cNvPr>
          <p:cNvSpPr>
            <a:spLocks noGrp="1"/>
          </p:cNvSpPr>
          <p:nvPr>
            <p:ph idx="1"/>
          </p:nvPr>
        </p:nvSpPr>
        <p:spPr>
          <a:xfrm>
            <a:off x="929141" y="2430471"/>
            <a:ext cx="2835464" cy="3552039"/>
          </a:xfrm>
        </p:spPr>
        <p:txBody>
          <a:bodyPr>
            <a:normAutofit/>
          </a:bodyPr>
          <a:lstStyle/>
          <a:p>
            <a:r>
              <a:rPr lang="en-GB" sz="1800" dirty="0">
                <a:solidFill>
                  <a:srgbClr val="262626"/>
                </a:solidFill>
              </a:rPr>
              <a:t>I created my SQL statements a relational database used to store data persistently for the project, this database had my customer, order, item to demonstrate the  relationship between them </a:t>
            </a:r>
          </a:p>
          <a:p>
            <a:endParaRPr lang="en-US" sz="1800" dirty="0">
              <a:solidFill>
                <a:srgbClr val="262626"/>
              </a:solidFill>
            </a:endParaRPr>
          </a:p>
        </p:txBody>
      </p:sp>
      <p:sp useBgFill="1">
        <p:nvSpPr>
          <p:cNvPr id="15" name="Rectangle 14">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B0B0197F-D1E3-B843-A934-A8CE66AFF631}"/>
              </a:ext>
            </a:extLst>
          </p:cNvPr>
          <p:cNvPicPr/>
          <p:nvPr/>
        </p:nvPicPr>
        <p:blipFill>
          <a:blip r:embed="rId3">
            <a:extLst>
              <a:ext uri="{28A0092B-C50C-407E-A947-70E740481C1C}">
                <a14:useLocalDpi xmlns:a14="http://schemas.microsoft.com/office/drawing/2010/main" val="0"/>
              </a:ext>
            </a:extLst>
          </a:blip>
          <a:stretch>
            <a:fillRect/>
          </a:stretch>
        </p:blipFill>
        <p:spPr>
          <a:xfrm>
            <a:off x="5464525" y="609602"/>
            <a:ext cx="6040810" cy="5587749"/>
          </a:xfrm>
          <a:prstGeom prst="rect">
            <a:avLst/>
          </a:prstGeom>
        </p:spPr>
      </p:pic>
    </p:spTree>
    <p:extLst>
      <p:ext uri="{BB962C8B-B14F-4D97-AF65-F5344CB8AC3E}">
        <p14:creationId xmlns:p14="http://schemas.microsoft.com/office/powerpoint/2010/main" val="3591436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0C4B875-1247-BD4C-8317-3CFAE585404D}"/>
              </a:ext>
            </a:extLst>
          </p:cNvPr>
          <p:cNvSpPr>
            <a:spLocks noGrp="1"/>
          </p:cNvSpPr>
          <p:nvPr>
            <p:ph type="title"/>
          </p:nvPr>
        </p:nvSpPr>
        <p:spPr>
          <a:xfrm>
            <a:off x="929140" y="972766"/>
            <a:ext cx="2835464" cy="1254868"/>
          </a:xfrm>
        </p:spPr>
        <p:txBody>
          <a:bodyPr anchor="b">
            <a:normAutofit/>
          </a:bodyPr>
          <a:lstStyle/>
          <a:p>
            <a:r>
              <a:rPr lang="en-US" sz="2800" dirty="0">
                <a:solidFill>
                  <a:srgbClr val="262626"/>
                </a:solidFill>
              </a:rPr>
              <a:t>Java packages and classes </a:t>
            </a:r>
          </a:p>
        </p:txBody>
      </p:sp>
      <p:sp>
        <p:nvSpPr>
          <p:cNvPr id="14" name="Content Placeholder 13">
            <a:extLst>
              <a:ext uri="{FF2B5EF4-FFF2-40B4-BE49-F238E27FC236}">
                <a16:creationId xmlns:a16="http://schemas.microsoft.com/office/drawing/2014/main" id="{26158E8E-AB1F-4C12-92B4-1E23798A43B0}"/>
              </a:ext>
            </a:extLst>
          </p:cNvPr>
          <p:cNvSpPr>
            <a:spLocks noGrp="1"/>
          </p:cNvSpPr>
          <p:nvPr>
            <p:ph idx="1"/>
          </p:nvPr>
        </p:nvSpPr>
        <p:spPr>
          <a:xfrm>
            <a:off x="929140" y="3356657"/>
            <a:ext cx="2835464" cy="841367"/>
          </a:xfrm>
        </p:spPr>
        <p:txBody>
          <a:bodyPr>
            <a:normAutofit fontScale="47500" lnSpcReduction="20000"/>
          </a:bodyPr>
          <a:lstStyle/>
          <a:p>
            <a:pPr marL="0" indent="0">
              <a:buNone/>
            </a:pPr>
            <a:r>
              <a:rPr lang="en-US" sz="1800" dirty="0">
                <a:solidFill>
                  <a:srgbClr val="262626"/>
                </a:solidFill>
              </a:rPr>
              <a:t>This are all the packages and classes I have for my project</a:t>
            </a:r>
          </a:p>
          <a:p>
            <a:pPr marL="0" indent="0">
              <a:buNone/>
            </a:pPr>
            <a:endParaRPr lang="en-US" sz="1800" dirty="0">
              <a:solidFill>
                <a:srgbClr val="262626"/>
              </a:solidFill>
            </a:endParaRPr>
          </a:p>
          <a:p>
            <a:pPr marL="0" indent="0">
              <a:buNone/>
            </a:pPr>
            <a:r>
              <a:rPr lang="en-US" sz="1800" dirty="0">
                <a:solidFill>
                  <a:srgbClr val="262626"/>
                </a:solidFill>
              </a:rPr>
              <a:t> </a:t>
            </a:r>
          </a:p>
          <a:p>
            <a:endParaRPr lang="en-US" sz="1800" dirty="0">
              <a:solidFill>
                <a:srgbClr val="262626"/>
              </a:solidFill>
            </a:endParaRPr>
          </a:p>
        </p:txBody>
      </p:sp>
      <p:sp useBgFill="1">
        <p:nvSpPr>
          <p:cNvPr id="23" name="Rectangle 22">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screenshot of a cell phone&#10;&#10;Description automatically generated">
            <a:extLst>
              <a:ext uri="{FF2B5EF4-FFF2-40B4-BE49-F238E27FC236}">
                <a16:creationId xmlns:a16="http://schemas.microsoft.com/office/drawing/2014/main" id="{2A839ACF-6297-534B-B35A-020F239D88D0}"/>
              </a:ext>
            </a:extLst>
          </p:cNvPr>
          <p:cNvPicPr>
            <a:picLocks noChangeAspect="1"/>
          </p:cNvPicPr>
          <p:nvPr/>
        </p:nvPicPr>
        <p:blipFill>
          <a:blip r:embed="rId3"/>
          <a:stretch>
            <a:fillRect/>
          </a:stretch>
        </p:blipFill>
        <p:spPr>
          <a:xfrm>
            <a:off x="7334915" y="0"/>
            <a:ext cx="2450359" cy="6713314"/>
          </a:xfrm>
          <a:prstGeom prst="rect">
            <a:avLst/>
          </a:prstGeom>
        </p:spPr>
      </p:pic>
    </p:spTree>
    <p:extLst>
      <p:ext uri="{BB962C8B-B14F-4D97-AF65-F5344CB8AC3E}">
        <p14:creationId xmlns:p14="http://schemas.microsoft.com/office/powerpoint/2010/main" val="2997686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360D58E-BBD2-1940-8830-A607025E0DC6}"/>
              </a:ext>
            </a:extLst>
          </p:cNvPr>
          <p:cNvSpPr>
            <a:spLocks noGrp="1"/>
          </p:cNvSpPr>
          <p:nvPr>
            <p:ph type="title"/>
          </p:nvPr>
        </p:nvSpPr>
        <p:spPr>
          <a:xfrm>
            <a:off x="929140" y="972766"/>
            <a:ext cx="2835464" cy="1254868"/>
          </a:xfrm>
        </p:spPr>
        <p:txBody>
          <a:bodyPr anchor="b">
            <a:normAutofit/>
          </a:bodyPr>
          <a:lstStyle/>
          <a:p>
            <a:endParaRPr lang="en-US" sz="2800" dirty="0">
              <a:solidFill>
                <a:srgbClr val="262626"/>
              </a:solidFill>
            </a:endParaRPr>
          </a:p>
        </p:txBody>
      </p:sp>
      <p:sp>
        <p:nvSpPr>
          <p:cNvPr id="9" name="Content Placeholder 8">
            <a:extLst>
              <a:ext uri="{FF2B5EF4-FFF2-40B4-BE49-F238E27FC236}">
                <a16:creationId xmlns:a16="http://schemas.microsoft.com/office/drawing/2014/main" id="{FAD83817-E205-49E3-B974-78D2DEA782CB}"/>
              </a:ext>
            </a:extLst>
          </p:cNvPr>
          <p:cNvSpPr>
            <a:spLocks noGrp="1"/>
          </p:cNvSpPr>
          <p:nvPr>
            <p:ph idx="1"/>
          </p:nvPr>
        </p:nvSpPr>
        <p:spPr>
          <a:xfrm>
            <a:off x="929141" y="2430471"/>
            <a:ext cx="2835464" cy="3552039"/>
          </a:xfrm>
        </p:spPr>
        <p:txBody>
          <a:bodyPr>
            <a:normAutofit/>
          </a:bodyPr>
          <a:lstStyle/>
          <a:p>
            <a:r>
              <a:rPr lang="en-US" sz="1800" dirty="0" err="1">
                <a:solidFill>
                  <a:srgbClr val="262626"/>
                </a:solidFill>
              </a:rPr>
              <a:t>CustomerDaoMyql</a:t>
            </a:r>
            <a:r>
              <a:rPr lang="en-US" sz="1800" dirty="0">
                <a:solidFill>
                  <a:srgbClr val="262626"/>
                </a:solidFill>
              </a:rPr>
              <a:t> Class</a:t>
            </a:r>
          </a:p>
          <a:p>
            <a:endParaRPr lang="en-US" sz="1800" dirty="0">
              <a:solidFill>
                <a:srgbClr val="262626"/>
              </a:solidFill>
            </a:endParaRPr>
          </a:p>
          <a:p>
            <a:pPr marL="0" indent="0">
              <a:buNone/>
            </a:pPr>
            <a:endParaRPr lang="en-US" sz="1800" dirty="0">
              <a:solidFill>
                <a:srgbClr val="262626"/>
              </a:solidFill>
            </a:endParaRPr>
          </a:p>
          <a:p>
            <a:pPr marL="0" indent="0">
              <a:buNone/>
            </a:pPr>
            <a:r>
              <a:rPr lang="en-US" sz="1800" dirty="0">
                <a:solidFill>
                  <a:srgbClr val="262626"/>
                </a:solidFill>
              </a:rPr>
              <a:t>This screenshot show orders are created and added to the SQL query's </a:t>
            </a:r>
          </a:p>
        </p:txBody>
      </p:sp>
      <p:sp useBgFill="1">
        <p:nvSpPr>
          <p:cNvPr id="18" name="Rectangle 17">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social media post&#10;&#10;Description automatically generated">
            <a:extLst>
              <a:ext uri="{FF2B5EF4-FFF2-40B4-BE49-F238E27FC236}">
                <a16:creationId xmlns:a16="http://schemas.microsoft.com/office/drawing/2014/main" id="{AC42AB14-A188-704C-A2DF-D53EEB33ADB2}"/>
              </a:ext>
            </a:extLst>
          </p:cNvPr>
          <p:cNvPicPr>
            <a:picLocks noChangeAspect="1"/>
          </p:cNvPicPr>
          <p:nvPr/>
        </p:nvPicPr>
        <p:blipFill>
          <a:blip r:embed="rId3"/>
          <a:stretch>
            <a:fillRect/>
          </a:stretch>
        </p:blipFill>
        <p:spPr>
          <a:xfrm>
            <a:off x="5435910" y="636491"/>
            <a:ext cx="6098041" cy="5533970"/>
          </a:xfrm>
          <a:prstGeom prst="rect">
            <a:avLst/>
          </a:prstGeom>
        </p:spPr>
      </p:pic>
    </p:spTree>
    <p:extLst>
      <p:ext uri="{BB962C8B-B14F-4D97-AF65-F5344CB8AC3E}">
        <p14:creationId xmlns:p14="http://schemas.microsoft.com/office/powerpoint/2010/main" val="122793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0" name="Straight Connector 19">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F22D1481-6703-4010-B297-A9F72CB8F39E}"/>
              </a:ext>
            </a:extLst>
          </p:cNvPr>
          <p:cNvSpPr>
            <a:spLocks noGrp="1"/>
          </p:cNvSpPr>
          <p:nvPr>
            <p:ph idx="1"/>
          </p:nvPr>
        </p:nvSpPr>
        <p:spPr>
          <a:xfrm>
            <a:off x="1270127" y="2140099"/>
            <a:ext cx="3660057" cy="521079"/>
          </a:xfrm>
        </p:spPr>
        <p:txBody>
          <a:bodyPr>
            <a:normAutofit/>
          </a:bodyPr>
          <a:lstStyle/>
          <a:p>
            <a:pPr marL="0" indent="0" algn="ctr">
              <a:buNone/>
            </a:pPr>
            <a:r>
              <a:rPr lang="en-US" sz="1600" dirty="0">
                <a:solidFill>
                  <a:srgbClr val="262626"/>
                </a:solidFill>
              </a:rPr>
              <a:t>In SQL order is created</a:t>
            </a:r>
          </a:p>
        </p:txBody>
      </p:sp>
      <p:pic>
        <p:nvPicPr>
          <p:cNvPr id="5" name="Content Placeholder 4" descr="A screenshot of a social media post&#10;&#10;Description automatically generated">
            <a:extLst>
              <a:ext uri="{FF2B5EF4-FFF2-40B4-BE49-F238E27FC236}">
                <a16:creationId xmlns:a16="http://schemas.microsoft.com/office/drawing/2014/main" id="{5D38EE04-2A25-694A-AF2C-616BAB14F22D}"/>
              </a:ext>
            </a:extLst>
          </p:cNvPr>
          <p:cNvPicPr>
            <a:picLocks noChangeAspect="1"/>
          </p:cNvPicPr>
          <p:nvPr/>
        </p:nvPicPr>
        <p:blipFill>
          <a:blip r:embed="rId5"/>
          <a:stretch>
            <a:fillRect/>
          </a:stretch>
        </p:blipFill>
        <p:spPr>
          <a:xfrm>
            <a:off x="5232930" y="1159868"/>
            <a:ext cx="5469466" cy="4594351"/>
          </a:xfrm>
          <a:prstGeom prst="rect">
            <a:avLst/>
          </a:prstGeom>
          <a:ln w="57150" cmpd="thickThin">
            <a:solidFill>
              <a:srgbClr val="7F7F7F"/>
            </a:solidFill>
            <a:miter lim="800000"/>
          </a:ln>
        </p:spPr>
      </p:pic>
    </p:spTree>
    <p:extLst>
      <p:ext uri="{BB962C8B-B14F-4D97-AF65-F5344CB8AC3E}">
        <p14:creationId xmlns:p14="http://schemas.microsoft.com/office/powerpoint/2010/main" val="1330312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2"/>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E31F3BF-9029-4142-AE5E-787A418327ED}"/>
              </a:ext>
            </a:extLst>
          </p:cNvPr>
          <p:cNvSpPr>
            <a:spLocks noGrp="1"/>
          </p:cNvSpPr>
          <p:nvPr>
            <p:ph type="title"/>
          </p:nvPr>
        </p:nvSpPr>
        <p:spPr>
          <a:xfrm>
            <a:off x="929140" y="972766"/>
            <a:ext cx="2835464" cy="1254868"/>
          </a:xfrm>
        </p:spPr>
        <p:txBody>
          <a:bodyPr anchor="b">
            <a:normAutofit/>
          </a:bodyPr>
          <a:lstStyle/>
          <a:p>
            <a:r>
              <a:rPr lang="en-US" sz="2800">
                <a:solidFill>
                  <a:srgbClr val="262626"/>
                </a:solidFill>
              </a:rPr>
              <a:t>Testing </a:t>
            </a:r>
          </a:p>
        </p:txBody>
      </p:sp>
      <p:sp>
        <p:nvSpPr>
          <p:cNvPr id="8" name="Content Placeholder 7">
            <a:extLst>
              <a:ext uri="{FF2B5EF4-FFF2-40B4-BE49-F238E27FC236}">
                <a16:creationId xmlns:a16="http://schemas.microsoft.com/office/drawing/2014/main" id="{D03EA2A4-6BC1-4A7F-AFB0-F77B54625DB4}"/>
              </a:ext>
            </a:extLst>
          </p:cNvPr>
          <p:cNvSpPr>
            <a:spLocks noGrp="1"/>
          </p:cNvSpPr>
          <p:nvPr>
            <p:ph idx="1"/>
          </p:nvPr>
        </p:nvSpPr>
        <p:spPr>
          <a:xfrm>
            <a:off x="929141" y="2430471"/>
            <a:ext cx="2835464" cy="3552039"/>
          </a:xfrm>
        </p:spPr>
        <p:txBody>
          <a:bodyPr>
            <a:normAutofit/>
          </a:bodyPr>
          <a:lstStyle/>
          <a:p>
            <a:r>
              <a:rPr lang="en-US" sz="1800" dirty="0">
                <a:solidFill>
                  <a:srgbClr val="262626"/>
                </a:solidFill>
              </a:rPr>
              <a:t>Test all the classes</a:t>
            </a:r>
          </a:p>
          <a:p>
            <a:r>
              <a:rPr lang="en-US" sz="1800" dirty="0">
                <a:solidFill>
                  <a:srgbClr val="262626"/>
                </a:solidFill>
              </a:rPr>
              <a:t>Jenkins </a:t>
            </a:r>
          </a:p>
          <a:p>
            <a:r>
              <a:rPr lang="en-US" sz="1800" dirty="0">
                <a:solidFill>
                  <a:srgbClr val="262626"/>
                </a:solidFill>
              </a:rPr>
              <a:t>SonarQube</a:t>
            </a:r>
          </a:p>
          <a:p>
            <a:endParaRPr lang="en-US" sz="1800" dirty="0">
              <a:solidFill>
                <a:srgbClr val="262626"/>
              </a:solidFill>
            </a:endParaRPr>
          </a:p>
        </p:txBody>
      </p:sp>
      <p:sp useBgFill="1">
        <p:nvSpPr>
          <p:cNvPr id="17" name="Rectangle 16">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D5C79E1-422A-E842-93A7-F2092ECDE1D0}"/>
              </a:ext>
            </a:extLst>
          </p:cNvPr>
          <p:cNvPicPr>
            <a:picLocks noChangeAspect="1"/>
          </p:cNvPicPr>
          <p:nvPr/>
        </p:nvPicPr>
        <p:blipFill>
          <a:blip r:embed="rId3"/>
          <a:stretch>
            <a:fillRect/>
          </a:stretch>
        </p:blipFill>
        <p:spPr>
          <a:xfrm>
            <a:off x="4992998" y="271491"/>
            <a:ext cx="6098041" cy="1402549"/>
          </a:xfrm>
          <a:prstGeom prst="rect">
            <a:avLst/>
          </a:prstGeom>
        </p:spPr>
      </p:pic>
      <p:pic>
        <p:nvPicPr>
          <p:cNvPr id="5" name="Picture 4">
            <a:extLst>
              <a:ext uri="{FF2B5EF4-FFF2-40B4-BE49-F238E27FC236}">
                <a16:creationId xmlns:a16="http://schemas.microsoft.com/office/drawing/2014/main" id="{2C6EC1C0-9BB4-C84D-9AB5-871D96C8827D}"/>
              </a:ext>
            </a:extLst>
          </p:cNvPr>
          <p:cNvPicPr>
            <a:picLocks noChangeAspect="1"/>
          </p:cNvPicPr>
          <p:nvPr/>
        </p:nvPicPr>
        <p:blipFill>
          <a:blip r:embed="rId4"/>
          <a:stretch>
            <a:fillRect/>
          </a:stretch>
        </p:blipFill>
        <p:spPr>
          <a:xfrm>
            <a:off x="5859462" y="2227634"/>
            <a:ext cx="4010039" cy="1887538"/>
          </a:xfrm>
          <a:prstGeom prst="rect">
            <a:avLst/>
          </a:prstGeom>
        </p:spPr>
      </p:pic>
      <p:pic>
        <p:nvPicPr>
          <p:cNvPr id="6" name="Picture 5">
            <a:extLst>
              <a:ext uri="{FF2B5EF4-FFF2-40B4-BE49-F238E27FC236}">
                <a16:creationId xmlns:a16="http://schemas.microsoft.com/office/drawing/2014/main" id="{4406CB48-A789-604E-A01A-30B9643DAD18}"/>
              </a:ext>
            </a:extLst>
          </p:cNvPr>
          <p:cNvPicPr>
            <a:picLocks noChangeAspect="1"/>
          </p:cNvPicPr>
          <p:nvPr/>
        </p:nvPicPr>
        <p:blipFill>
          <a:blip r:embed="rId5"/>
          <a:stretch>
            <a:fillRect/>
          </a:stretch>
        </p:blipFill>
        <p:spPr>
          <a:xfrm>
            <a:off x="6359530" y="4663214"/>
            <a:ext cx="4008627" cy="1319295"/>
          </a:xfrm>
          <a:prstGeom prst="rect">
            <a:avLst/>
          </a:prstGeom>
        </p:spPr>
      </p:pic>
    </p:spTree>
    <p:extLst>
      <p:ext uri="{BB962C8B-B14F-4D97-AF65-F5344CB8AC3E}">
        <p14:creationId xmlns:p14="http://schemas.microsoft.com/office/powerpoint/2010/main" val="686312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E1260-993E-0C44-9E4E-51C5FC4CF967}"/>
              </a:ext>
            </a:extLst>
          </p:cNvPr>
          <p:cNvSpPr>
            <a:spLocks noGrp="1"/>
          </p:cNvSpPr>
          <p:nvPr>
            <p:ph type="title"/>
          </p:nvPr>
        </p:nvSpPr>
        <p:spPr/>
        <p:txBody>
          <a:bodyPr/>
          <a:lstStyle/>
          <a:p>
            <a:r>
              <a:rPr lang="en-US" dirty="0"/>
              <a:t>SonarQube Test Coverage </a:t>
            </a:r>
          </a:p>
        </p:txBody>
      </p:sp>
      <p:pic>
        <p:nvPicPr>
          <p:cNvPr id="5" name="Content Placeholder 4" descr="A screenshot of a cell phone&#10;&#10;Description automatically generated">
            <a:extLst>
              <a:ext uri="{FF2B5EF4-FFF2-40B4-BE49-F238E27FC236}">
                <a16:creationId xmlns:a16="http://schemas.microsoft.com/office/drawing/2014/main" id="{D327181F-F440-7C48-B68D-35D14564E06C}"/>
              </a:ext>
            </a:extLst>
          </p:cNvPr>
          <p:cNvPicPr>
            <a:picLocks noGrp="1" noChangeAspect="1"/>
          </p:cNvPicPr>
          <p:nvPr>
            <p:ph idx="1"/>
          </p:nvPr>
        </p:nvPicPr>
        <p:blipFill>
          <a:blip r:embed="rId2"/>
          <a:stretch>
            <a:fillRect/>
          </a:stretch>
        </p:blipFill>
        <p:spPr>
          <a:xfrm>
            <a:off x="1295400" y="3000500"/>
            <a:ext cx="9601200" cy="2431800"/>
          </a:xfrm>
        </p:spPr>
      </p:pic>
    </p:spTree>
    <p:extLst>
      <p:ext uri="{BB962C8B-B14F-4D97-AF65-F5344CB8AC3E}">
        <p14:creationId xmlns:p14="http://schemas.microsoft.com/office/powerpoint/2010/main" val="302229178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otalTime>4</TotalTime>
  <Words>225</Words>
  <Application>Microsoft Macintosh PowerPoint</Application>
  <PresentationFormat>Widescreen</PresentationFormat>
  <Paragraphs>29</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Garamond</vt:lpstr>
      <vt:lpstr>Organic</vt:lpstr>
      <vt:lpstr>Nisha Patel</vt:lpstr>
      <vt:lpstr>PowerPoint Presentation</vt:lpstr>
      <vt:lpstr>Objective of Project </vt:lpstr>
      <vt:lpstr>SQL ERD DIARGRAM</vt:lpstr>
      <vt:lpstr>Java packages and classes </vt:lpstr>
      <vt:lpstr>PowerPoint Presentation</vt:lpstr>
      <vt:lpstr>PowerPoint Presentation</vt:lpstr>
      <vt:lpstr>Testing </vt:lpstr>
      <vt:lpstr>SonarQube Test Coverage </vt:lpstr>
      <vt:lpstr>Risk Management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Nisha Patel</dc:title>
  <dc:creator>Nisha Patel</dc:creator>
  <cp:lastModifiedBy>Nisha Patel</cp:lastModifiedBy>
  <cp:revision>3</cp:revision>
  <dcterms:created xsi:type="dcterms:W3CDTF">2020-02-14T14:32:25Z</dcterms:created>
  <dcterms:modified xsi:type="dcterms:W3CDTF">2020-02-14T14:36:42Z</dcterms:modified>
</cp:coreProperties>
</file>